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51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WACTE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Strategic Planning October 25,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3112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WACTE Strategic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000" dirty="0" smtClean="0"/>
              <a:t>Work to Date:</a:t>
            </a:r>
          </a:p>
          <a:p>
            <a:pPr lvl="2"/>
            <a:r>
              <a:rPr lang="en-US" sz="2000" dirty="0" smtClean="0"/>
              <a:t>2007 				Current Strategic Plan Adopted</a:t>
            </a:r>
          </a:p>
          <a:p>
            <a:pPr lvl="2"/>
            <a:r>
              <a:rPr lang="en-US" sz="2000" dirty="0"/>
              <a:t>June 2016:	</a:t>
            </a:r>
            <a:r>
              <a:rPr lang="en-US" sz="2000" dirty="0" smtClean="0"/>
              <a:t>	Executive </a:t>
            </a:r>
            <a:r>
              <a:rPr lang="en-US" sz="2000" dirty="0"/>
              <a:t>Board discussion/work to </a:t>
            </a:r>
            <a:endParaRPr lang="en-US" sz="2000" dirty="0" smtClean="0"/>
          </a:p>
          <a:p>
            <a:pPr marL="2743200" lvl="6" indent="0">
              <a:buNone/>
            </a:pPr>
            <a:r>
              <a:rPr lang="en-US" sz="2000" dirty="0" smtClean="0"/>
              <a:t>	condense </a:t>
            </a:r>
            <a:r>
              <a:rPr lang="en-US" sz="2000" dirty="0"/>
              <a:t>7 goals to 4</a:t>
            </a:r>
          </a:p>
          <a:p>
            <a:pPr lvl="2"/>
            <a:r>
              <a:rPr lang="en-US" sz="2000" dirty="0" smtClean="0"/>
              <a:t>October 2016:	WACTE - SWOT Analyses</a:t>
            </a:r>
          </a:p>
          <a:p>
            <a:pPr lvl="2"/>
            <a:r>
              <a:rPr lang="en-US" sz="2000" dirty="0" smtClean="0"/>
              <a:t>January 2017:		Summary of SWOT Chart/discussion</a:t>
            </a:r>
          </a:p>
          <a:p>
            <a:pPr lvl="2"/>
            <a:r>
              <a:rPr lang="en-US" sz="2000" dirty="0" smtClean="0"/>
              <a:t>April 2017:		Work delayed to October 2017</a:t>
            </a:r>
          </a:p>
        </p:txBody>
      </p:sp>
    </p:spTree>
    <p:extLst>
      <p:ext uri="{BB962C8B-B14F-4D97-AF65-F5344CB8AC3E}">
        <p14:creationId xmlns:p14="http://schemas.microsoft.com/office/powerpoint/2010/main" xmlns="" val="78866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WACTE Strategic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2400" dirty="0" smtClean="0"/>
              <a:t>Upcoming Work:</a:t>
            </a:r>
          </a:p>
          <a:p>
            <a:pPr lvl="3">
              <a:lnSpc>
                <a:spcPct val="150000"/>
              </a:lnSpc>
            </a:pPr>
            <a:r>
              <a:rPr lang="en-US" sz="2000" dirty="0" smtClean="0"/>
              <a:t>October </a:t>
            </a:r>
            <a:r>
              <a:rPr lang="en-US" sz="2000" dirty="0"/>
              <a:t>2017:		</a:t>
            </a:r>
            <a:r>
              <a:rPr lang="en-US" sz="2000" dirty="0" smtClean="0"/>
              <a:t>Determination </a:t>
            </a:r>
            <a:r>
              <a:rPr lang="en-US" sz="2000" dirty="0"/>
              <a:t>of Common </a:t>
            </a:r>
            <a:r>
              <a:rPr lang="en-US" sz="2000" dirty="0" smtClean="0"/>
              <a:t>Threads / 						Establish goals for Common Threads</a:t>
            </a:r>
            <a:endParaRPr lang="en-US" sz="2000" dirty="0"/>
          </a:p>
          <a:p>
            <a:pPr lvl="3">
              <a:lnSpc>
                <a:spcPct val="150000"/>
              </a:lnSpc>
            </a:pPr>
            <a:r>
              <a:rPr lang="en-US" sz="2000" dirty="0"/>
              <a:t>January 2018:		</a:t>
            </a:r>
            <a:r>
              <a:rPr lang="en-US" sz="2000" dirty="0" smtClean="0"/>
              <a:t>	Establish Action Items to reach goals</a:t>
            </a:r>
          </a:p>
          <a:p>
            <a:pPr lvl="3">
              <a:lnSpc>
                <a:spcPct val="150000"/>
              </a:lnSpc>
            </a:pPr>
            <a:r>
              <a:rPr lang="en-US" sz="2000" dirty="0" smtClean="0"/>
              <a:t>January-April 2018:	Executive Board/Deans/Directors 						</a:t>
            </a:r>
            <a:r>
              <a:rPr lang="en-US" sz="2000" smtClean="0"/>
              <a:t>	draft </a:t>
            </a:r>
            <a:r>
              <a:rPr lang="en-US" sz="2000" dirty="0" smtClean="0"/>
              <a:t>final Strategic Plan </a:t>
            </a:r>
          </a:p>
          <a:p>
            <a:pPr lvl="3">
              <a:lnSpc>
                <a:spcPct val="150000"/>
              </a:lnSpc>
            </a:pPr>
            <a:r>
              <a:rPr lang="en-US" sz="2000" dirty="0" smtClean="0"/>
              <a:t>April </a:t>
            </a:r>
            <a:r>
              <a:rPr lang="en-US" sz="2000" dirty="0"/>
              <a:t>2018:		</a:t>
            </a:r>
            <a:r>
              <a:rPr lang="en-US" sz="2000" dirty="0" smtClean="0"/>
              <a:t>	WACTE </a:t>
            </a:r>
            <a:r>
              <a:rPr lang="en-US" sz="2000" dirty="0"/>
              <a:t>adoption </a:t>
            </a:r>
            <a:r>
              <a:rPr lang="en-US" sz="2000" dirty="0" smtClean="0"/>
              <a:t>2018 Strategic </a:t>
            </a:r>
            <a:r>
              <a:rPr lang="en-US" sz="2000" dirty="0"/>
              <a:t>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9230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WACTE Strategic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Work for today:	</a:t>
            </a:r>
          </a:p>
          <a:p>
            <a:pPr marL="0" indent="0">
              <a:buNone/>
            </a:pPr>
            <a:r>
              <a:rPr lang="en-US" sz="2400" dirty="0" smtClean="0"/>
              <a:t>Determine Common Threads (Table Groups):  45 minutes</a:t>
            </a:r>
          </a:p>
          <a:p>
            <a:pPr lvl="2"/>
            <a:r>
              <a:rPr lang="en-US" sz="2400" dirty="0" smtClean="0"/>
              <a:t>10 minutes		Review SWOT Analyses handout……</a:t>
            </a:r>
          </a:p>
          <a:p>
            <a:pPr lvl="2"/>
            <a:endParaRPr lang="en-US" sz="2400" dirty="0" smtClean="0"/>
          </a:p>
          <a:p>
            <a:pPr lvl="2"/>
            <a:r>
              <a:rPr lang="en-US" sz="2400" dirty="0" smtClean="0"/>
              <a:t>15 minutes		Review draft Common Threads:  								edit/revise/change/develop new</a:t>
            </a:r>
          </a:p>
          <a:p>
            <a:pPr marL="914400" lvl="2" indent="0">
              <a:buNone/>
            </a:pPr>
            <a:endParaRPr lang="en-US" sz="2400" dirty="0" smtClean="0"/>
          </a:p>
          <a:p>
            <a:pPr lvl="2"/>
            <a:r>
              <a:rPr lang="en-US" sz="2400" dirty="0" smtClean="0"/>
              <a:t>20 minutes		Group Report Out</a:t>
            </a:r>
          </a:p>
        </p:txBody>
      </p:sp>
    </p:spTree>
    <p:extLst>
      <p:ext uri="{BB962C8B-B14F-4D97-AF65-F5344CB8AC3E}">
        <p14:creationId xmlns:p14="http://schemas.microsoft.com/office/powerpoint/2010/main" xmlns="" val="154112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WACTE Strategic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Work for today:	</a:t>
            </a:r>
          </a:p>
          <a:p>
            <a:pPr marL="0" indent="0">
              <a:buNone/>
            </a:pPr>
            <a:r>
              <a:rPr lang="en-US" sz="2400" dirty="0" smtClean="0"/>
              <a:t>Establish Goals for Threads (Table </a:t>
            </a:r>
            <a:r>
              <a:rPr lang="en-US" sz="2400" dirty="0"/>
              <a:t>Groups):  45 </a:t>
            </a:r>
            <a:r>
              <a:rPr lang="en-US" sz="2400" dirty="0" smtClean="0"/>
              <a:t>minutes</a:t>
            </a:r>
          </a:p>
          <a:p>
            <a:pPr marL="0" indent="0">
              <a:buNone/>
            </a:pPr>
            <a:endParaRPr lang="en-US" sz="2400" dirty="0"/>
          </a:p>
          <a:p>
            <a:pPr lvl="2"/>
            <a:r>
              <a:rPr lang="en-US" sz="2400" dirty="0" smtClean="0"/>
              <a:t>25 </a:t>
            </a:r>
            <a:r>
              <a:rPr lang="en-US" sz="2400" dirty="0"/>
              <a:t>minutes		Determine </a:t>
            </a:r>
            <a:r>
              <a:rPr lang="en-US" sz="2400" dirty="0" smtClean="0"/>
              <a:t>1-2 goals </a:t>
            </a:r>
            <a:r>
              <a:rPr lang="en-US" sz="2400" dirty="0"/>
              <a:t>per Thread</a:t>
            </a:r>
          </a:p>
          <a:p>
            <a:pPr marL="914400" lvl="2" indent="0">
              <a:buNone/>
            </a:pPr>
            <a:endParaRPr lang="en-US" sz="2400" dirty="0"/>
          </a:p>
          <a:p>
            <a:pPr lvl="2"/>
            <a:r>
              <a:rPr lang="en-US" sz="2400" dirty="0"/>
              <a:t>20 minutes		Group Report 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931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WACTE Strategic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 smtClean="0"/>
              <a:t>WHEW!!!</a:t>
            </a:r>
          </a:p>
          <a:p>
            <a:pPr algn="ctr"/>
            <a:endParaRPr lang="en-US" sz="2400" b="1" dirty="0"/>
          </a:p>
          <a:p>
            <a:pPr marL="0" indent="0" algn="ctr">
              <a:buNone/>
            </a:pPr>
            <a:r>
              <a:rPr lang="en-US" sz="2400" b="1" dirty="0" smtClean="0"/>
              <a:t>Thank you for all your work! 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21419789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</TotalTime>
  <Words>50</Words>
  <Application>Microsoft Office PowerPoint</Application>
  <PresentationFormat>Custom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WACTE</vt:lpstr>
      <vt:lpstr>WACTE Strategic Planning</vt:lpstr>
      <vt:lpstr>WACTE Strategic Planning</vt:lpstr>
      <vt:lpstr>WACTE Strategic Planning</vt:lpstr>
      <vt:lpstr>WACTE Strategic Planning</vt:lpstr>
      <vt:lpstr>WACTE Strategic Planning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WACTE</dc:title>
  <dc:creator>Joyce Westgard</dc:creator>
  <cp:lastModifiedBy>Elizabeth</cp:lastModifiedBy>
  <cp:revision>10</cp:revision>
  <dcterms:created xsi:type="dcterms:W3CDTF">2017-10-25T20:56:53Z</dcterms:created>
  <dcterms:modified xsi:type="dcterms:W3CDTF">2017-11-17T05:48:30Z</dcterms:modified>
</cp:coreProperties>
</file>